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541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574"/>
        <p:guide pos="3613"/>
        <p:guide pos="5541"/>
        <p:guide pos="40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4b58645b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4b58645b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4b58645b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4b58645b8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4b58645b8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24b58645b87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4b58645b87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4b58645b87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24b58645b87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4b58645b87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4b58645b87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4b58645b87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b58645b87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4b58645b87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24b58645b87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4b58645b87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4b58645b87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24b58645b87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/>
          <p:nvPr>
            <p:ph idx="2" type="pic"/>
          </p:nvPr>
        </p:nvSpPr>
        <p:spPr>
          <a:xfrm>
            <a:off x="6096002" y="4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2"/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rgbClr val="97E5F4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"/>
          <p:cNvSpPr/>
          <p:nvPr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122131" y="478142"/>
            <a:ext cx="5973868" cy="391783"/>
            <a:chOff x="122130" y="196115"/>
            <a:chExt cx="9001932" cy="590372"/>
          </a:xfrm>
        </p:grpSpPr>
        <p:cxnSp>
          <p:nvCxnSpPr>
            <p:cNvPr id="58" name="Google Shape;58;p2"/>
            <p:cNvCxnSpPr/>
            <p:nvPr/>
          </p:nvCxnSpPr>
          <p:spPr>
            <a:xfrm rot="10800000">
              <a:off x="1268324" y="632177"/>
              <a:ext cx="7855738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9" name="Google Shape;59;p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1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6" name="Google Shape;446;p11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1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p11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p11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A39AF7"/>
              </a:buClr>
              <a:buSzPts val="1800"/>
              <a:buChar char="•"/>
              <a:defRPr b="1" sz="1800">
                <a:solidFill>
                  <a:srgbClr val="A39AF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11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11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11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11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11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1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6" name="Google Shape;456;p1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57" name="Google Shape;457;p1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58" name="Google Shape;458;p1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86" name="Google Shape;486;p11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1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2" name="Google Shape;492;p12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2"/>
          <p:cNvSpPr/>
          <p:nvPr>
            <p:ph idx="1" type="body"/>
          </p:nvPr>
        </p:nvSpPr>
        <p:spPr>
          <a:xfrm>
            <a:off x="517027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p12"/>
          <p:cNvSpPr/>
          <p:nvPr>
            <p:ph idx="2" type="body"/>
          </p:nvPr>
        </p:nvSpPr>
        <p:spPr>
          <a:xfrm>
            <a:off x="4464542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12"/>
          <p:cNvSpPr/>
          <p:nvPr>
            <p:ph idx="3" type="body"/>
          </p:nvPr>
        </p:nvSpPr>
        <p:spPr>
          <a:xfrm>
            <a:off x="8385481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96" name="Google Shape;496;p1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97" name="Google Shape;497;p12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98" name="Google Shape;498;p1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99" name="Google Shape;499;p1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0" name="Google Shape;500;p1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1" name="Google Shape;501;p1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2" name="Google Shape;502;p1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8" name="Google Shape;508;p1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9" name="Google Shape;509;p1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0" name="Google Shape;510;p1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" name="Google Shape;511;p1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" name="Google Shape;512;p1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3" name="Google Shape;513;p1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4" name="Google Shape;514;p1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5" name="Google Shape;515;p1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6" name="Google Shape;516;p1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" name="Google Shape;517;p1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8" name="Google Shape;518;p1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9" name="Google Shape;519;p1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0" name="Google Shape;520;p1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1" name="Google Shape;521;p1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2" name="Google Shape;522;p1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3" name="Google Shape;523;p1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4" name="Google Shape;524;p1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25" name="Google Shape;525;p1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26" name="Google Shape;526;p12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27" name="Google Shape;527;p1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12"/>
          <p:cNvSpPr/>
          <p:nvPr>
            <p:ph idx="4" type="body"/>
          </p:nvPr>
        </p:nvSpPr>
        <p:spPr>
          <a:xfrm>
            <a:off x="517027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12"/>
          <p:cNvSpPr/>
          <p:nvPr>
            <p:ph idx="5" type="body"/>
          </p:nvPr>
        </p:nvSpPr>
        <p:spPr>
          <a:xfrm>
            <a:off x="4464542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" name="Google Shape;530;p12"/>
          <p:cNvSpPr/>
          <p:nvPr>
            <p:ph idx="6" type="body"/>
          </p:nvPr>
        </p:nvSpPr>
        <p:spPr>
          <a:xfrm>
            <a:off x="8385481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36" name="Google Shape;536;p13"/>
          <p:cNvSpPr/>
          <p:nvPr>
            <p:ph idx="1" type="body"/>
          </p:nvPr>
        </p:nvSpPr>
        <p:spPr>
          <a:xfrm>
            <a:off x="346075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2" type="body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13"/>
          <p:cNvSpPr/>
          <p:nvPr>
            <p:ph idx="3" type="body"/>
          </p:nvPr>
        </p:nvSpPr>
        <p:spPr>
          <a:xfrm>
            <a:off x="4832960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idx="4" type="body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13"/>
          <p:cNvSpPr/>
          <p:nvPr>
            <p:ph idx="5" type="body"/>
          </p:nvPr>
        </p:nvSpPr>
        <p:spPr>
          <a:xfrm>
            <a:off x="9330862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idx="6" type="body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13"/>
          <p:cNvSpPr/>
          <p:nvPr>
            <p:ph idx="7" type="body"/>
          </p:nvPr>
        </p:nvSpPr>
        <p:spPr>
          <a:xfrm>
            <a:off x="2593517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13"/>
          <p:cNvSpPr txBox="1"/>
          <p:nvPr>
            <p:ph idx="8" type="body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13"/>
          <p:cNvSpPr/>
          <p:nvPr>
            <p:ph idx="9" type="body"/>
          </p:nvPr>
        </p:nvSpPr>
        <p:spPr>
          <a:xfrm>
            <a:off x="7080402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idx="13" type="body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13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4"/>
          <p:cNvSpPr/>
          <p:nvPr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14"/>
          <p:cNvSpPr/>
          <p:nvPr>
            <p:ph idx="2" type="pic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14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14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4" name="Google Shape;554;p14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4"/>
          <p:cNvSpPr txBox="1"/>
          <p:nvPr>
            <p:ph idx="1" type="body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14"/>
          <p:cNvSpPr txBox="1"/>
          <p:nvPr>
            <p:ph idx="3" type="body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14"/>
          <p:cNvSpPr txBox="1"/>
          <p:nvPr>
            <p:ph idx="4" type="body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58" name="Google Shape;558;p14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559" name="Google Shape;559;p14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60" name="Google Shape;560;p1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561" name="Google Shape;561;p14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88" name="Google Shape;588;p14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9" name="Google Shape;589;p14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5"/>
          <p:cNvSpPr/>
          <p:nvPr/>
        </p:nvSpPr>
        <p:spPr>
          <a:xfrm flipH="1" rot="10800000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1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1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1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6" name="Google Shape;596;p15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15"/>
          <p:cNvSpPr txBox="1"/>
          <p:nvPr>
            <p:ph idx="1" type="body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8" name="Google Shape;598;p15"/>
          <p:cNvSpPr txBox="1"/>
          <p:nvPr>
            <p:ph idx="2" type="body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99" name="Google Shape;599;p15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00" name="Google Shape;600;p15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01" name="Google Shape;601;p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02" name="Google Shape;602;p15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29" name="Google Shape;629;p15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0" name="Google Shape;630;p15"/>
          <p:cNvSpPr/>
          <p:nvPr>
            <p:ph idx="3" type="pic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15"/>
          <p:cNvSpPr/>
          <p:nvPr>
            <p:ph idx="4" type="pic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15"/>
          <p:cNvSpPr/>
          <p:nvPr/>
        </p:nvSpPr>
        <p:spPr>
          <a:xfrm flipH="1" rot="10800000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/>
          <p:nvPr>
            <p:ph idx="2" type="pic"/>
          </p:nvPr>
        </p:nvSpPr>
        <p:spPr>
          <a:xfrm>
            <a:off x="5009872" y="1235915"/>
            <a:ext cx="2172255" cy="4602697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637" name="Google Shape;637;p1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0" name="Google Shape;640;p16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1" name="Google Shape;641;p1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42" name="Google Shape;642;p1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43" name="Google Shape;643;p1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44" name="Google Shape;644;p1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71" name="Google Shape;671;p16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72" name="Google Shape;672;p16"/>
          <p:cNvSpPr/>
          <p:nvPr>
            <p:ph idx="1" type="body"/>
          </p:nvPr>
        </p:nvSpPr>
        <p:spPr>
          <a:xfrm>
            <a:off x="356349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3" name="Google Shape;673;p16"/>
          <p:cNvSpPr txBox="1"/>
          <p:nvPr>
            <p:ph idx="3" type="body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4" name="Google Shape;674;p16"/>
          <p:cNvSpPr/>
          <p:nvPr>
            <p:ph idx="4" type="body"/>
          </p:nvPr>
        </p:nvSpPr>
        <p:spPr>
          <a:xfrm>
            <a:off x="8040021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DFDCFC"/>
              </a:buClr>
              <a:buSzPts val="1800"/>
              <a:buChar char="•"/>
              <a:defRPr b="1" sz="1800">
                <a:solidFill>
                  <a:srgbClr val="DFDCFC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5" name="Google Shape;675;p16"/>
          <p:cNvSpPr txBox="1"/>
          <p:nvPr>
            <p:ph idx="5" type="body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6" name="Google Shape;676;p16"/>
          <p:cNvSpPr/>
          <p:nvPr>
            <p:ph idx="6" type="body"/>
          </p:nvPr>
        </p:nvSpPr>
        <p:spPr>
          <a:xfrm>
            <a:off x="356349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7" name="Google Shape;677;p16"/>
          <p:cNvSpPr txBox="1"/>
          <p:nvPr>
            <p:ph idx="7" type="body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8" name="Google Shape;678;p16"/>
          <p:cNvSpPr/>
          <p:nvPr>
            <p:ph idx="8" type="body"/>
          </p:nvPr>
        </p:nvSpPr>
        <p:spPr>
          <a:xfrm>
            <a:off x="8040021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9" name="Google Shape;679;p16"/>
          <p:cNvSpPr txBox="1"/>
          <p:nvPr>
            <p:ph idx="9" type="body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80" name="Google Shape;680;p16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16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2" name="Google Shape;682;p16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rgbClr val="DFDC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16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1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7"/>
          <p:cNvSpPr/>
          <p:nvPr>
            <p:ph idx="2" type="pic"/>
          </p:nvPr>
        </p:nvSpPr>
        <p:spPr>
          <a:xfrm>
            <a:off x="1001460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688" name="Google Shape;688;p17"/>
          <p:cNvSpPr/>
          <p:nvPr>
            <p:ph idx="3" type="pic"/>
          </p:nvPr>
        </p:nvSpPr>
        <p:spPr>
          <a:xfrm>
            <a:off x="3831097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689" name="Google Shape;689;p17"/>
          <p:cNvSpPr/>
          <p:nvPr>
            <p:ph idx="4" type="pic"/>
          </p:nvPr>
        </p:nvSpPr>
        <p:spPr>
          <a:xfrm>
            <a:off x="6660734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690" name="Google Shape;690;p17"/>
          <p:cNvSpPr/>
          <p:nvPr>
            <p:ph idx="5" type="pic"/>
          </p:nvPr>
        </p:nvSpPr>
        <p:spPr>
          <a:xfrm>
            <a:off x="9490368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691" name="Google Shape;691;p1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694" name="Google Shape;694;p1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695" name="Google Shape;695;p1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96" name="Google Shape;696;p1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3" name="Google Shape;723;p1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724" name="Google Shape;724;p17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25" name="Google Shape;725;p17"/>
          <p:cNvSpPr txBox="1"/>
          <p:nvPr>
            <p:ph idx="1" type="body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6" name="Google Shape;726;p17"/>
          <p:cNvSpPr txBox="1"/>
          <p:nvPr>
            <p:ph idx="6" type="body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17"/>
          <p:cNvSpPr txBox="1"/>
          <p:nvPr>
            <p:ph idx="7" type="body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17"/>
          <p:cNvSpPr txBox="1"/>
          <p:nvPr>
            <p:ph idx="8" type="body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9" name="Google Shape;729;p17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8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indent="-309308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indent="-291909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indent="-286194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indent="-286194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4" name="Google Shape;734;p1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7" name="Google Shape;737;p18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8" name="Google Shape;738;p18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739" name="Google Shape;739;p18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40" name="Google Shape;740;p1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768" name="Google Shape;768;p18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69" name="Google Shape;769;p18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 txBox="1"/>
          <p:nvPr>
            <p:ph idx="1" type="body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19"/>
          <p:cNvSpPr txBox="1"/>
          <p:nvPr>
            <p:ph idx="2" type="body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1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7" name="Google Shape;777;p19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8" name="Google Shape;778;p19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779" name="Google Shape;779;p19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80" name="Google Shape;780;p1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781" name="Google Shape;781;p1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08" name="Google Shape;808;p19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09" name="Google Shape;809;p19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0"/>
          <p:cNvSpPr txBox="1"/>
          <p:nvPr>
            <p:ph idx="1" type="body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813" name="Google Shape;813;p20"/>
          <p:cNvSpPr txBox="1"/>
          <p:nvPr>
            <p:ph idx="2" type="body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20"/>
          <p:cNvSpPr txBox="1"/>
          <p:nvPr>
            <p:ph idx="3" type="body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815" name="Google Shape;815;p20"/>
          <p:cNvSpPr txBox="1"/>
          <p:nvPr>
            <p:ph idx="4" type="body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6" name="Google Shape;816;p2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2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2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9" name="Google Shape;819;p20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0" name="Google Shape;820;p20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21" name="Google Shape;821;p20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22" name="Google Shape;822;p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823" name="Google Shape;823;p2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50" name="Google Shape;850;p20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51" name="Google Shape;851;p20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3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4" name="Google Shape;94;p3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95" name="Google Shape;95;p3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6" name="Google Shape;96;p3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2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2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857" name="Google Shape;857;p2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58" name="Google Shape;858;p2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59" name="Google Shape;859;p2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860" name="Google Shape;860;p2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8" name="Google Shape;888;p2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22"/>
          <p:cNvSpPr txBox="1"/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22"/>
          <p:cNvSpPr txBox="1"/>
          <p:nvPr>
            <p:ph idx="1" type="body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185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indent="-325119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indent="-308991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indent="-301053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indent="-301053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indent="-308991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indent="-308991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indent="-30899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indent="-30899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/>
        </p:txBody>
      </p:sp>
      <p:sp>
        <p:nvSpPr>
          <p:cNvPr id="893" name="Google Shape;893;p22"/>
          <p:cNvSpPr txBox="1"/>
          <p:nvPr>
            <p:ph idx="2" type="body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/>
        </p:txBody>
      </p:sp>
      <p:sp>
        <p:nvSpPr>
          <p:cNvPr id="894" name="Google Shape;894;p2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2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2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97" name="Google Shape;897;p22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98" name="Google Shape;898;p2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899" name="Google Shape;899;p22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00" name="Google Shape;900;p2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928" name="Google Shape;928;p22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>
            <p:ph idx="2" type="pic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4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20" y="344488"/>
            <a:ext cx="2418080" cy="53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>
            <p:ph idx="3" type="pic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rotWithShape="0" algn="ctr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rotWithShape="0" algn="ctr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rotWithShape="0" algn="ctr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lt1">
              <a:alpha val="9803"/>
            </a:schemeClr>
          </a:solidFill>
          <a:ln>
            <a:noFill/>
          </a:ln>
          <a:effectLst>
            <a:outerShdw blurRad="177800" rotWithShape="0" algn="ctr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5"/>
          <p:cNvSpPr/>
          <p:nvPr>
            <p:ph idx="2" type="pic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5"/>
          <p:cNvSpPr/>
          <p:nvPr>
            <p:ph idx="3" type="pic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5"/>
          <p:cNvSpPr/>
          <p:nvPr>
            <p:ph idx="4" type="pic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5"/>
          <p:cNvSpPr/>
          <p:nvPr>
            <p:ph idx="5" type="pic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7" name="Google Shape;147;p5"/>
          <p:cNvSpPr/>
          <p:nvPr>
            <p:ph idx="6" type="pic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  <a:noFill/>
          <a:ln>
            <a:noFill/>
          </a:ln>
        </p:spPr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"/>
          <p:cNvSpPr/>
          <p:nvPr>
            <p:ph idx="1" type="body"/>
          </p:nvPr>
        </p:nvSpPr>
        <p:spPr>
          <a:xfrm>
            <a:off x="806323" y="3478527"/>
            <a:ext cx="1843581" cy="2290095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5"/>
          <p:cNvSpPr txBox="1"/>
          <p:nvPr>
            <p:ph idx="7" type="body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5"/>
          <p:cNvSpPr/>
          <p:nvPr>
            <p:ph idx="8" type="body"/>
          </p:nvPr>
        </p:nvSpPr>
        <p:spPr>
          <a:xfrm>
            <a:off x="3014568" y="3478527"/>
            <a:ext cx="1843581" cy="2290095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5"/>
          <p:cNvSpPr txBox="1"/>
          <p:nvPr>
            <p:ph idx="9" type="body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5"/>
          <p:cNvSpPr/>
          <p:nvPr>
            <p:ph idx="13" type="body"/>
          </p:nvPr>
        </p:nvSpPr>
        <p:spPr>
          <a:xfrm>
            <a:off x="5191192" y="3478527"/>
            <a:ext cx="1843581" cy="2290095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5"/>
          <p:cNvSpPr txBox="1"/>
          <p:nvPr>
            <p:ph idx="14" type="body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"/>
          <p:cNvSpPr/>
          <p:nvPr>
            <p:ph idx="15" type="body"/>
          </p:nvPr>
        </p:nvSpPr>
        <p:spPr>
          <a:xfrm>
            <a:off x="7366644" y="3478527"/>
            <a:ext cx="1843581" cy="2290095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5"/>
          <p:cNvSpPr txBox="1"/>
          <p:nvPr>
            <p:ph idx="16" type="body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5"/>
          <p:cNvSpPr/>
          <p:nvPr>
            <p:ph idx="17" type="body"/>
          </p:nvPr>
        </p:nvSpPr>
        <p:spPr>
          <a:xfrm>
            <a:off x="9542096" y="3478527"/>
            <a:ext cx="1843581" cy="2290095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5"/>
          <p:cNvSpPr txBox="1"/>
          <p:nvPr>
            <p:ph idx="18" type="body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9" name="Google Shape;159;p5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60" name="Google Shape;160;p5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61" name="Google Shape;161;p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9" name="Google Shape;189;p5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0" name="Google Shape;190;p5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6" name="Google Shape;196;p6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6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6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6"/>
          <p:cNvSpPr txBox="1"/>
          <p:nvPr>
            <p:ph idx="4" type="body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6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6"/>
          <p:cNvSpPr txBox="1"/>
          <p:nvPr>
            <p:ph idx="6" type="body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6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6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6"/>
          <p:cNvSpPr txBox="1"/>
          <p:nvPr>
            <p:ph idx="13" type="body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6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6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6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6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6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6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6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6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6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6" name="Google Shape;216;p6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17" name="Google Shape;217;p6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18" name="Google Shape;218;p6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19" name="Google Shape;219;p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46" name="Google Shape;246;p6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2" name="Google Shape;252;p7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"/>
          <p:cNvSpPr/>
          <p:nvPr>
            <p:ph idx="2" type="pic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7"/>
          <p:cNvSpPr/>
          <p:nvPr>
            <p:ph idx="3" type="pic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7"/>
          <p:cNvSpPr/>
          <p:nvPr>
            <p:ph idx="4" type="pic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7"/>
          <p:cNvSpPr txBox="1"/>
          <p:nvPr>
            <p:ph idx="1" type="body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7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9" name="Google Shape;259;p7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260" name="Google Shape;260;p7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61" name="Google Shape;261;p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262" name="Google Shape;262;p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89" name="Google Shape;289;p7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</p:sp>
      <p:sp>
        <p:nvSpPr>
          <p:cNvPr id="293" name="Google Shape;293;p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6" name="Google Shape;296;p8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8"/>
          <p:cNvSpPr/>
          <p:nvPr/>
        </p:nvSpPr>
        <p:spPr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lt1">
              <a:alpha val="9803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 txBox="1"/>
          <p:nvPr>
            <p:ph idx="1" type="body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99" name="Google Shape;299;p8"/>
          <p:cNvGrpSpPr/>
          <p:nvPr/>
        </p:nvGrpSpPr>
        <p:grpSpPr>
          <a:xfrm>
            <a:off x="5561807" y="4202371"/>
            <a:ext cx="1068470" cy="165220"/>
            <a:chOff x="7188414" y="3346390"/>
            <a:chExt cx="1068470" cy="165220"/>
          </a:xfrm>
        </p:grpSpPr>
        <p:sp>
          <p:nvSpPr>
            <p:cNvPr id="300" name="Google Shape;300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8"/>
            <p:cNvCxnSpPr>
              <a:endCxn id="300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2" name="Google Shape;302;p8"/>
          <p:cNvGrpSpPr/>
          <p:nvPr/>
        </p:nvGrpSpPr>
        <p:grpSpPr>
          <a:xfrm>
            <a:off x="5561807" y="3346390"/>
            <a:ext cx="1068470" cy="165220"/>
            <a:chOff x="7188414" y="3346390"/>
            <a:chExt cx="1068470" cy="165220"/>
          </a:xfrm>
        </p:grpSpPr>
        <p:sp>
          <p:nvSpPr>
            <p:cNvPr id="303" name="Google Shape;303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8"/>
            <p:cNvCxnSpPr>
              <a:endCxn id="303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5" name="Google Shape;305;p8"/>
          <p:cNvGrpSpPr/>
          <p:nvPr/>
        </p:nvGrpSpPr>
        <p:grpSpPr>
          <a:xfrm>
            <a:off x="5561807" y="2490409"/>
            <a:ext cx="1068470" cy="165220"/>
            <a:chOff x="7188414" y="3346390"/>
            <a:chExt cx="1068470" cy="165220"/>
          </a:xfrm>
        </p:grpSpPr>
        <p:sp>
          <p:nvSpPr>
            <p:cNvPr id="306" name="Google Shape;306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8"/>
            <p:cNvCxnSpPr>
              <a:endCxn id="306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8" name="Google Shape;308;p8"/>
          <p:cNvGrpSpPr/>
          <p:nvPr/>
        </p:nvGrpSpPr>
        <p:grpSpPr>
          <a:xfrm>
            <a:off x="5561807" y="1634428"/>
            <a:ext cx="1068470" cy="165220"/>
            <a:chOff x="7188414" y="3346390"/>
            <a:chExt cx="1068470" cy="165220"/>
          </a:xfrm>
        </p:grpSpPr>
        <p:sp>
          <p:nvSpPr>
            <p:cNvPr id="309" name="Google Shape;309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8"/>
            <p:cNvCxnSpPr>
              <a:endCxn id="309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1" name="Google Shape;311;p8"/>
          <p:cNvGrpSpPr/>
          <p:nvPr/>
        </p:nvGrpSpPr>
        <p:grpSpPr>
          <a:xfrm>
            <a:off x="5561807" y="5058353"/>
            <a:ext cx="1068470" cy="165220"/>
            <a:chOff x="7188414" y="3346390"/>
            <a:chExt cx="1068470" cy="165220"/>
          </a:xfrm>
        </p:grpSpPr>
        <p:sp>
          <p:nvSpPr>
            <p:cNvPr id="312" name="Google Shape;312;p8"/>
            <p:cNvSpPr/>
            <p:nvPr/>
          </p:nvSpPr>
          <p:spPr>
            <a:xfrm rot="10800000">
              <a:off x="8089614" y="3346390"/>
              <a:ext cx="167270" cy="165220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8"/>
            <p:cNvCxnSpPr>
              <a:endCxn id="312" idx="6"/>
            </p:cNvCxnSpPr>
            <p:nvPr/>
          </p:nvCxnSpPr>
          <p:spPr>
            <a:xfrm>
              <a:off x="7188414" y="3429000"/>
              <a:ext cx="9012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4" name="Google Shape;314;p8"/>
          <p:cNvSpPr txBox="1"/>
          <p:nvPr>
            <p:ph idx="3" type="body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8"/>
          <p:cNvSpPr txBox="1"/>
          <p:nvPr>
            <p:ph idx="4" type="body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8"/>
          <p:cNvSpPr txBox="1"/>
          <p:nvPr>
            <p:ph idx="5" type="body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8"/>
          <p:cNvSpPr txBox="1"/>
          <p:nvPr>
            <p:ph idx="6" type="body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8"/>
          <p:cNvSpPr txBox="1"/>
          <p:nvPr>
            <p:ph idx="7" type="body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8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0" name="Google Shape;320;p8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321" name="Google Shape;321;p8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22" name="Google Shape;322;p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50" name="Google Shape;350;p8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6" name="Google Shape;356;p9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9"/>
          <p:cNvSpPr/>
          <p:nvPr>
            <p:ph idx="1" type="body"/>
          </p:nvPr>
        </p:nvSpPr>
        <p:spPr>
          <a:xfrm>
            <a:off x="6683077" y="1026867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9"/>
          <p:cNvSpPr txBox="1"/>
          <p:nvPr>
            <p:ph idx="2" type="body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9"/>
          <p:cNvSpPr/>
          <p:nvPr>
            <p:ph idx="3" type="body"/>
          </p:nvPr>
        </p:nvSpPr>
        <p:spPr>
          <a:xfrm>
            <a:off x="6683077" y="2807582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9"/>
          <p:cNvSpPr txBox="1"/>
          <p:nvPr>
            <p:ph idx="4" type="body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9"/>
          <p:cNvSpPr/>
          <p:nvPr>
            <p:ph idx="5" type="body"/>
          </p:nvPr>
        </p:nvSpPr>
        <p:spPr>
          <a:xfrm>
            <a:off x="6683077" y="4584029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9"/>
          <p:cNvSpPr txBox="1"/>
          <p:nvPr>
            <p:ph idx="6" type="body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9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4" name="Google Shape;364;p9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365" name="Google Shape;365;p9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66" name="Google Shape;366;p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94" name="Google Shape;394;p9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1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0" name="Google Shape;400;p10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0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10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10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A39AF7"/>
              </a:buClr>
              <a:buSzPts val="1800"/>
              <a:buChar char="•"/>
              <a:defRPr b="1" sz="1800">
                <a:solidFill>
                  <a:srgbClr val="A39AF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10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10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10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10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10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10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0" name="Google Shape;410;p10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411" name="Google Shape;411;p10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12" name="Google Shape;412;p1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b="1" i="0" sz="1996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b="0" i="0" sz="145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9308" lvl="1" marL="914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b="0" i="0" sz="1271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1909" lvl="2" marL="1371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b="0" i="0" sz="99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6194" lvl="3" marL="1828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6194" lvl="4" marL="22860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1053" lvl="5" marL="27432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1053" lvl="6" marL="3200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1053" lvl="7" marL="3657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1053" lvl="8" marL="4114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</p:grpSpPr>
        <p:cxnSp>
          <p:nvCxnSpPr>
            <p:cNvPr id="16" name="Google Shape;16;p1"/>
            <p:cNvCxnSpPr/>
            <p:nvPr/>
          </p:nvCxnSpPr>
          <p:spPr>
            <a:xfrm rot="10800000">
              <a:off x="1268324" y="632177"/>
              <a:ext cx="1714232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7" name="Google Shape;17;p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</p:grpSpPr>
          <p:sp>
            <p:nvSpPr>
              <p:cNvPr id="18" name="Google Shape;18;p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rect b="b" l="l" r="r" t="t"/>
                <a:pathLst>
                  <a:path extrusionOk="0" h="118074" w="104955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rect b="b" l="l" r="r" t="t"/>
                <a:pathLst>
                  <a:path extrusionOk="0" h="104955" w="78716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rect b="b" l="l" r="r" t="t"/>
                <a:pathLst>
                  <a:path extrusionOk="0" h="131193" w="91835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rect b="b" l="l" r="r" t="t"/>
                <a:pathLst>
                  <a:path extrusionOk="0" h="118074" w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rect b="b" l="l" r="r" t="t"/>
                <a:pathLst>
                  <a:path extrusionOk="0" h="104955" w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rect b="b" l="l" r="r" t="t"/>
                <a:pathLst>
                  <a:path extrusionOk="0" h="118074" w="91835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rect b="b" l="l" r="r" t="t"/>
                <a:pathLst>
                  <a:path extrusionOk="0" h="104955" w="9183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5" name="Google Shape;45;p1"/>
            <p:cNvSpPr/>
            <p:nvPr/>
          </p:nvSpPr>
          <p:spPr>
            <a:xfrm>
              <a:off x="122130" y="196115"/>
              <a:ext cx="1167625" cy="590372"/>
            </a:xfrm>
            <a:custGeom>
              <a:rect b="b" l="l" r="r" t="t"/>
              <a:pathLst>
                <a:path extrusionOk="0" h="590372" w="1167625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" name="Google Shape;46;p1"/>
          <p:cNvSpPr/>
          <p:nvPr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5"/>
            <a:ext cx="12192000" cy="68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4"/>
          <p:cNvSpPr txBox="1"/>
          <p:nvPr>
            <p:ph idx="12" type="sldNum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6" name="Google Shape;936;p24"/>
          <p:cNvSpPr txBox="1"/>
          <p:nvPr>
            <p:ph type="ctrTitle"/>
          </p:nvPr>
        </p:nvSpPr>
        <p:spPr>
          <a:xfrm>
            <a:off x="0" y="1583090"/>
            <a:ext cx="7968343" cy="16784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808037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Montserrat"/>
              <a:buNone/>
            </a:pPr>
            <a:r>
              <a:rPr lang="ru-RU" sz="3200"/>
              <a:t>CIBAA</a:t>
            </a:r>
            <a:endParaRPr sz="3200"/>
          </a:p>
        </p:txBody>
      </p:sp>
      <p:pic>
        <p:nvPicPr>
          <p:cNvPr id="937" name="Google Shape;9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50" y="626660"/>
            <a:ext cx="5254520" cy="11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4"/>
          <p:cNvSpPr txBox="1"/>
          <p:nvPr/>
        </p:nvSpPr>
        <p:spPr>
          <a:xfrm>
            <a:off x="865500" y="2909700"/>
            <a:ext cx="474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Задача №15. Модель раннего обнаружения неисправностей оборудования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9" name="Google Shape;93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5490" y="605264"/>
            <a:ext cx="3782825" cy="12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5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46" name="Google Shape;946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91" l="0" r="0" t="3900"/>
          <a:stretch/>
        </p:blipFill>
        <p:spPr>
          <a:xfrm>
            <a:off x="3959573" y="1423296"/>
            <a:ext cx="1536300" cy="144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7" name="Google Shape;947;p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821" r="1821" t="0"/>
          <a:stretch/>
        </p:blipFill>
        <p:spPr>
          <a:xfrm>
            <a:off x="6136197" y="1423296"/>
            <a:ext cx="1536300" cy="144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8" name="Google Shape;948;p25"/>
          <p:cNvSpPr/>
          <p:nvPr>
            <p:ph idx="4294967295" type="body"/>
          </p:nvPr>
        </p:nvSpPr>
        <p:spPr>
          <a:xfrm>
            <a:off x="3805868" y="3470302"/>
            <a:ext cx="1843500" cy="2290200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Анатолий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Аксенов</a:t>
            </a:r>
            <a:endParaRPr/>
          </a:p>
        </p:txBody>
      </p:sp>
      <p:sp>
        <p:nvSpPr>
          <p:cNvPr id="949" name="Google Shape;949;p25"/>
          <p:cNvSpPr txBox="1"/>
          <p:nvPr>
            <p:ph idx="4294967295" type="body"/>
          </p:nvPr>
        </p:nvSpPr>
        <p:spPr>
          <a:xfrm>
            <a:off x="3805975" y="4183900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/>
              <a:t>DE/DS/FD/BD</a:t>
            </a:r>
            <a:endParaRPr/>
          </a:p>
          <a:p>
            <a:pPr indent="-12563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/>
              <a:t>@anatoliy_aksenov</a:t>
            </a:r>
            <a:endParaRPr sz="1152"/>
          </a:p>
          <a:p>
            <a:pPr indent="-12563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</a:pPr>
            <a:r>
              <a:rPr lang="ru-RU" sz="1152"/>
              <a:t>+7 926 3083538</a:t>
            </a:r>
            <a:endParaRPr sz="1152"/>
          </a:p>
          <a:p>
            <a:pPr indent="-557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t/>
            </a:r>
            <a:endParaRPr/>
          </a:p>
        </p:txBody>
      </p:sp>
      <p:sp>
        <p:nvSpPr>
          <p:cNvPr id="950" name="Google Shape;950;p25"/>
          <p:cNvSpPr/>
          <p:nvPr>
            <p:ph idx="4294967295" type="body"/>
          </p:nvPr>
        </p:nvSpPr>
        <p:spPr>
          <a:xfrm>
            <a:off x="5982492" y="3470302"/>
            <a:ext cx="1843500" cy="2290200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Леонид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Куралесов</a:t>
            </a:r>
            <a:endParaRPr/>
          </a:p>
        </p:txBody>
      </p:sp>
      <p:sp>
        <p:nvSpPr>
          <p:cNvPr id="951" name="Google Shape;951;p25"/>
          <p:cNvSpPr txBox="1"/>
          <p:nvPr>
            <p:ph idx="4294967295" type="body"/>
          </p:nvPr>
        </p:nvSpPr>
        <p:spPr>
          <a:xfrm>
            <a:off x="5982492" y="4183899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rPr lang="ru-RU"/>
              <a:t>Роль в команде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t/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</a:pPr>
            <a:r>
              <a:t/>
            </a:r>
            <a:endParaRPr/>
          </a:p>
          <a:p>
            <a:pPr indent="-557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6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58" name="Google Shape;958;p26"/>
          <p:cNvSpPr txBox="1"/>
          <p:nvPr/>
        </p:nvSpPr>
        <p:spPr>
          <a:xfrm>
            <a:off x="1937050" y="30497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 нашей задаче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26"/>
          <p:cNvSpPr txBox="1"/>
          <p:nvPr/>
        </p:nvSpPr>
        <p:spPr>
          <a:xfrm>
            <a:off x="1075600" y="3297450"/>
            <a:ext cx="438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временных рядов на основе агрегатов по историческим данным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0" name="Google Shape;960;p26"/>
          <p:cNvSpPr txBox="1"/>
          <p:nvPr/>
        </p:nvSpPr>
        <p:spPr>
          <a:xfrm>
            <a:off x="1145550" y="4595625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временных рядов используя аддитивные модели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26"/>
          <p:cNvSpPr txBox="1"/>
          <p:nvPr/>
        </p:nvSpPr>
        <p:spPr>
          <a:xfrm>
            <a:off x="6949025" y="3297450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онлайн мониторинг неисправностей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26"/>
          <p:cNvSpPr txBox="1"/>
          <p:nvPr/>
        </p:nvSpPr>
        <p:spPr>
          <a:xfrm>
            <a:off x="6949025" y="3840950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истории неисправностей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26"/>
          <p:cNvSpPr txBox="1"/>
          <p:nvPr/>
        </p:nvSpPr>
        <p:spPr>
          <a:xfrm>
            <a:off x="6949025" y="4471425"/>
            <a:ext cx="438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 по моделям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26"/>
          <p:cNvSpPr/>
          <p:nvPr>
            <p:ph idx="4294967295" type="body"/>
          </p:nvPr>
        </p:nvSpPr>
        <p:spPr>
          <a:xfrm>
            <a:off x="1036300" y="2390425"/>
            <a:ext cx="4424400" cy="2921100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400">
                <a:solidFill>
                  <a:schemeClr val="lt1"/>
                </a:solidFill>
              </a:rPr>
              <a:t>Модель</a:t>
            </a:r>
            <a:endParaRPr/>
          </a:p>
        </p:txBody>
      </p:sp>
      <p:sp>
        <p:nvSpPr>
          <p:cNvPr id="965" name="Google Shape;965;p26"/>
          <p:cNvSpPr txBox="1"/>
          <p:nvPr/>
        </p:nvSpPr>
        <p:spPr>
          <a:xfrm>
            <a:off x="3713300" y="1059125"/>
            <a:ext cx="43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Мы разбили нашу задачу на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две части: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26"/>
          <p:cNvSpPr/>
          <p:nvPr>
            <p:ph idx="4294967295" type="body"/>
          </p:nvPr>
        </p:nvSpPr>
        <p:spPr>
          <a:xfrm>
            <a:off x="6456375" y="2390425"/>
            <a:ext cx="4135500" cy="2921100"/>
          </a:xfrm>
          <a:prstGeom prst="roundRect">
            <a:avLst>
              <a:gd fmla="val 11768" name="adj"/>
            </a:avLst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None/>
            </a:pPr>
            <a:r>
              <a:rPr lang="ru-RU"/>
              <a:t>Web app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7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3" name="Google Shape;973;p27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p27"/>
          <p:cNvSpPr txBox="1"/>
          <p:nvPr/>
        </p:nvSpPr>
        <p:spPr>
          <a:xfrm>
            <a:off x="523325" y="1735025"/>
            <a:ext cx="246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на основе агрегатов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27"/>
          <p:cNvSpPr txBox="1"/>
          <p:nvPr/>
        </p:nvSpPr>
        <p:spPr>
          <a:xfrm>
            <a:off x="5234000" y="1627175"/>
            <a:ext cx="216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каждому Эксгаустеру отдельно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27"/>
          <p:cNvSpPr txBox="1"/>
          <p:nvPr/>
        </p:nvSpPr>
        <p:spPr>
          <a:xfrm>
            <a:off x="605750" y="4567400"/>
            <a:ext cx="21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всем Эксгаустерам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27"/>
          <p:cNvSpPr/>
          <p:nvPr/>
        </p:nvSpPr>
        <p:spPr>
          <a:xfrm rot="1489435">
            <a:off x="3055359" y="1707334"/>
            <a:ext cx="1502680" cy="670972"/>
          </a:xfrm>
          <a:custGeom>
            <a:rect b="b" l="l" r="r" t="t"/>
            <a:pathLst>
              <a:path extrusionOk="0" h="7220" w="24424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27"/>
          <p:cNvSpPr/>
          <p:nvPr/>
        </p:nvSpPr>
        <p:spPr>
          <a:xfrm rot="6761522">
            <a:off x="515977" y="3189363"/>
            <a:ext cx="1502688" cy="670968"/>
          </a:xfrm>
          <a:custGeom>
            <a:rect b="b" l="l" r="r" t="t"/>
            <a:pathLst>
              <a:path extrusionOk="0" h="7220" w="24424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9" name="Google Shape;979;p27"/>
          <p:cNvGrpSpPr/>
          <p:nvPr/>
        </p:nvGrpSpPr>
        <p:grpSpPr>
          <a:xfrm>
            <a:off x="827464" y="5369461"/>
            <a:ext cx="879674" cy="831313"/>
            <a:chOff x="2081650" y="4993750"/>
            <a:chExt cx="483125" cy="483125"/>
          </a:xfrm>
        </p:grpSpPr>
        <p:sp>
          <p:nvSpPr>
            <p:cNvPr id="980" name="Google Shape;980;p2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82" name="Google Shape;982;p27"/>
          <p:cNvSpPr txBox="1"/>
          <p:nvPr/>
        </p:nvSpPr>
        <p:spPr>
          <a:xfrm>
            <a:off x="4084050" y="3675425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p27"/>
          <p:cNvSpPr txBox="1"/>
          <p:nvPr/>
        </p:nvSpPr>
        <p:spPr>
          <a:xfrm>
            <a:off x="6021800" y="3675425"/>
            <a:ext cx="10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27"/>
          <p:cNvSpPr txBox="1"/>
          <p:nvPr/>
        </p:nvSpPr>
        <p:spPr>
          <a:xfrm>
            <a:off x="7685975" y="3675425"/>
            <a:ext cx="18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RandomForest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p27"/>
          <p:cNvSpPr/>
          <p:nvPr/>
        </p:nvSpPr>
        <p:spPr>
          <a:xfrm flipH="1" rot="5400000">
            <a:off x="5623544" y="2825686"/>
            <a:ext cx="944892" cy="482523"/>
          </a:xfrm>
          <a:custGeom>
            <a:rect b="b" l="l" r="r" t="t"/>
            <a:pathLst>
              <a:path extrusionOk="0" h="5751" w="16678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6" name="Google Shape;986;p27"/>
          <p:cNvGrpSpPr/>
          <p:nvPr/>
        </p:nvGrpSpPr>
        <p:grpSpPr>
          <a:xfrm>
            <a:off x="8060414" y="4178286"/>
            <a:ext cx="879674" cy="831313"/>
            <a:chOff x="2081650" y="4993750"/>
            <a:chExt cx="483125" cy="483125"/>
          </a:xfrm>
        </p:grpSpPr>
        <p:sp>
          <p:nvSpPr>
            <p:cNvPr id="987" name="Google Shape;987;p2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89" name="Google Shape;989;p27"/>
          <p:cNvGrpSpPr/>
          <p:nvPr/>
        </p:nvGrpSpPr>
        <p:grpSpPr>
          <a:xfrm>
            <a:off x="6274137" y="4178276"/>
            <a:ext cx="831265" cy="831313"/>
            <a:chOff x="1487200" y="4993750"/>
            <a:chExt cx="483125" cy="483125"/>
          </a:xfrm>
        </p:grpSpPr>
        <p:sp>
          <p:nvSpPr>
            <p:cNvPr id="990" name="Google Shape;990;p2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92" name="Google Shape;992;p27"/>
          <p:cNvGrpSpPr/>
          <p:nvPr/>
        </p:nvGrpSpPr>
        <p:grpSpPr>
          <a:xfrm>
            <a:off x="4165212" y="4178276"/>
            <a:ext cx="831265" cy="831313"/>
            <a:chOff x="1487200" y="4993750"/>
            <a:chExt cx="483125" cy="483125"/>
          </a:xfrm>
        </p:grpSpPr>
        <p:sp>
          <p:nvSpPr>
            <p:cNvPr id="993" name="Google Shape;993;p2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95" name="Google Shape;995;p27"/>
          <p:cNvSpPr txBox="1"/>
          <p:nvPr/>
        </p:nvSpPr>
        <p:spPr>
          <a:xfrm>
            <a:off x="5118750" y="5674450"/>
            <a:ext cx="34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итоге, выбрали </a:t>
            </a:r>
            <a:r>
              <a:rPr b="1" lang="ru-RU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CatBoost </a:t>
            </a: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из-за большей скорости обучения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02" name="Google Shape;1002;p28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p28"/>
          <p:cNvSpPr txBox="1"/>
          <p:nvPr/>
        </p:nvSpPr>
        <p:spPr>
          <a:xfrm>
            <a:off x="2024000" y="1627875"/>
            <a:ext cx="166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Аддитивная модель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28"/>
          <p:cNvSpPr txBox="1"/>
          <p:nvPr/>
        </p:nvSpPr>
        <p:spPr>
          <a:xfrm>
            <a:off x="2024000" y="3379375"/>
            <a:ext cx="166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экстраполяция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таргетов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28"/>
          <p:cNvCxnSpPr/>
          <p:nvPr/>
        </p:nvCxnSpPr>
        <p:spPr>
          <a:xfrm flipH="1">
            <a:off x="2110300" y="6041975"/>
            <a:ext cx="2744700" cy="16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28"/>
          <p:cNvCxnSpPr/>
          <p:nvPr/>
        </p:nvCxnSpPr>
        <p:spPr>
          <a:xfrm flipH="1" rot="10800000">
            <a:off x="2283250" y="5085950"/>
            <a:ext cx="494700" cy="684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28"/>
          <p:cNvCxnSpPr/>
          <p:nvPr/>
        </p:nvCxnSpPr>
        <p:spPr>
          <a:xfrm flipH="1" rot="10800000">
            <a:off x="2728375" y="5102175"/>
            <a:ext cx="41100" cy="651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28"/>
          <p:cNvCxnSpPr/>
          <p:nvPr/>
        </p:nvCxnSpPr>
        <p:spPr>
          <a:xfrm flipH="1" rot="10800000">
            <a:off x="2728375" y="4459425"/>
            <a:ext cx="675900" cy="1310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28"/>
          <p:cNvCxnSpPr/>
          <p:nvPr/>
        </p:nvCxnSpPr>
        <p:spPr>
          <a:xfrm flipH="1" rot="10800000">
            <a:off x="3371300" y="4475750"/>
            <a:ext cx="24600" cy="129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28"/>
          <p:cNvCxnSpPr/>
          <p:nvPr/>
        </p:nvCxnSpPr>
        <p:spPr>
          <a:xfrm flipH="1" rot="10800000">
            <a:off x="3371300" y="5019825"/>
            <a:ext cx="1219800" cy="75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28"/>
          <p:cNvCxnSpPr/>
          <p:nvPr/>
        </p:nvCxnSpPr>
        <p:spPr>
          <a:xfrm flipH="1" rot="10800000">
            <a:off x="4574750" y="5011675"/>
            <a:ext cx="8400" cy="783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28"/>
          <p:cNvCxnSpPr/>
          <p:nvPr/>
        </p:nvCxnSpPr>
        <p:spPr>
          <a:xfrm flipH="1" rot="10800000">
            <a:off x="4574750" y="5102175"/>
            <a:ext cx="494700" cy="684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28"/>
          <p:cNvSpPr txBox="1"/>
          <p:nvPr/>
        </p:nvSpPr>
        <p:spPr>
          <a:xfrm>
            <a:off x="1640325" y="4337900"/>
            <a:ext cx="305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28"/>
          <p:cNvSpPr txBox="1"/>
          <p:nvPr/>
        </p:nvSpPr>
        <p:spPr>
          <a:xfrm>
            <a:off x="7410575" y="1891450"/>
            <a:ext cx="261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модели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Prophet</a:t>
            </a:r>
            <a:endParaRPr b="1" sz="12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5" name="Google Shape;1015;p28"/>
          <p:cNvGrpSpPr/>
          <p:nvPr/>
        </p:nvGrpSpPr>
        <p:grpSpPr>
          <a:xfrm>
            <a:off x="8356501" y="4987524"/>
            <a:ext cx="879674" cy="831313"/>
            <a:chOff x="2081650" y="4993750"/>
            <a:chExt cx="483125" cy="483125"/>
          </a:xfrm>
        </p:grpSpPr>
        <p:sp>
          <p:nvSpPr>
            <p:cNvPr id="1016" name="Google Shape;1016;p2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5D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18" name="Google Shape;1018;p28"/>
          <p:cNvSpPr txBox="1"/>
          <p:nvPr/>
        </p:nvSpPr>
        <p:spPr>
          <a:xfrm>
            <a:off x="6962375" y="3228075"/>
            <a:ext cx="3509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получилось обучить модель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хватило 64 GB оперативной памяти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1"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очень долго обучалась одна эпоха, не дождались окончания обучения модели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28"/>
          <p:cNvSpPr/>
          <p:nvPr/>
        </p:nvSpPr>
        <p:spPr>
          <a:xfrm>
            <a:off x="2948680" y="2348865"/>
            <a:ext cx="494701" cy="831296"/>
          </a:xfrm>
          <a:custGeom>
            <a:rect b="b" l="l" r="r" t="t"/>
            <a:pathLst>
              <a:path extrusionOk="0" h="18617" w="1072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28"/>
          <p:cNvSpPr/>
          <p:nvPr/>
        </p:nvSpPr>
        <p:spPr>
          <a:xfrm>
            <a:off x="4349675" y="3423176"/>
            <a:ext cx="1543902" cy="651298"/>
          </a:xfrm>
          <a:custGeom>
            <a:rect b="b" l="l" r="r" t="t"/>
            <a:pathLst>
              <a:path extrusionOk="0" h="7220" w="24424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9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27" name="Google Shape;1027;p29"/>
          <p:cNvSpPr txBox="1"/>
          <p:nvPr/>
        </p:nvSpPr>
        <p:spPr>
          <a:xfrm>
            <a:off x="1829900" y="313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app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Google Shape;10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450" y="1207700"/>
            <a:ext cx="5217674" cy="373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9"/>
          <p:cNvSpPr txBox="1"/>
          <p:nvPr/>
        </p:nvSpPr>
        <p:spPr>
          <a:xfrm>
            <a:off x="572775" y="1924600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p29"/>
          <p:cNvSpPr txBox="1"/>
          <p:nvPr/>
        </p:nvSpPr>
        <p:spPr>
          <a:xfrm>
            <a:off x="572775" y="3593725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29"/>
          <p:cNvSpPr txBox="1"/>
          <p:nvPr/>
        </p:nvSpPr>
        <p:spPr>
          <a:xfrm>
            <a:off x="572775" y="2365475"/>
            <a:ext cx="22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Montserrat"/>
              <a:buChar char="-"/>
            </a:pPr>
            <a:r>
              <a:rPr b="1" lang="ru-RU" sz="1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Vue.js</a:t>
            </a:r>
            <a:endParaRPr b="1" sz="12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THREE.js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29"/>
          <p:cNvSpPr txBox="1"/>
          <p:nvPr/>
        </p:nvSpPr>
        <p:spPr>
          <a:xfrm>
            <a:off x="572775" y="4084575"/>
            <a:ext cx="30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Montserrat"/>
              <a:buChar char="-"/>
            </a:pPr>
            <a:r>
              <a:rPr b="1" lang="ru-RU" sz="1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endParaRPr b="1" sz="12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sqlalchemy + PostgreSQL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3" name="Google Shape;1033;p29"/>
          <p:cNvSpPr/>
          <p:nvPr/>
        </p:nvSpPr>
        <p:spPr>
          <a:xfrm>
            <a:off x="3909912" y="2831179"/>
            <a:ext cx="1321399" cy="487946"/>
          </a:xfrm>
          <a:custGeom>
            <a:rect b="b" l="l" r="r" t="t"/>
            <a:pathLst>
              <a:path extrusionOk="0" h="7220" w="24424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0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0" name="Google Shape;1040;p30"/>
          <p:cNvSpPr txBox="1"/>
          <p:nvPr/>
        </p:nvSpPr>
        <p:spPr>
          <a:xfrm>
            <a:off x="1829900" y="313225"/>
            <a:ext cx="27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Планы на будущее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30"/>
          <p:cNvSpPr txBox="1"/>
          <p:nvPr/>
        </p:nvSpPr>
        <p:spPr>
          <a:xfrm>
            <a:off x="968450" y="2312025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Закончить идею с обучением аддитивных моделей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30"/>
          <p:cNvSpPr txBox="1"/>
          <p:nvPr/>
        </p:nvSpPr>
        <p:spPr>
          <a:xfrm>
            <a:off x="1994575" y="3989325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Попробовать модели на основе </a:t>
            </a:r>
            <a:r>
              <a:rPr b="1" lang="ru-RU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endParaRPr b="1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p30"/>
          <p:cNvSpPr txBox="1"/>
          <p:nvPr/>
        </p:nvSpPr>
        <p:spPr>
          <a:xfrm>
            <a:off x="5254675" y="2122425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Проработать дизайн оповещений о неисправностях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p30"/>
          <p:cNvSpPr txBox="1"/>
          <p:nvPr/>
        </p:nvSpPr>
        <p:spPr>
          <a:xfrm>
            <a:off x="4821850" y="5085600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оценку качества модели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30"/>
          <p:cNvSpPr txBox="1"/>
          <p:nvPr/>
        </p:nvSpPr>
        <p:spPr>
          <a:xfrm>
            <a:off x="7521250" y="3564750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Улучшить визуализацию сигналов о неисправностях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Лидеры цифровой тренсформации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